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191a99b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191a99b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191a99b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191a99b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191a99b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191a99b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191a99b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191a99b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191a99b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191a99b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1dafdd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81dafdd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</a:t>
            </a:r>
            <a:r>
              <a:rPr lang="en-GB"/>
              <a:t> and parameters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44900" y="1328775"/>
            <a:ext cx="5262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How to define and call a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Defining a function with parameters.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866475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66475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Group of reusable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Writing modular.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Or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Block of programming statements.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57200" y="49525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50025" y="1215550"/>
            <a:ext cx="4946400" cy="29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functionName(parameter-list)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statements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Example:</a:t>
            </a:r>
            <a:endParaRPr b="1" i="1" sz="1800"/>
          </a:p>
          <a:p>
            <a:pPr indent="0" lvl="0" marL="457200" marR="254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sayHello()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25400" rtl="0" algn="just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alert("Hello there");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25400" rtl="0" algn="just">
              <a:lnSpc>
                <a:spcPct val="15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47625" y="4249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Definition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386425"/>
            <a:ext cx="4946400" cy="24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5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Call that function where we want that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Invoking the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Write the name of that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37575" y="495250"/>
            <a:ext cx="57357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Calling a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07975" y="12991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5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Passed parameters can be captured.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Manipulation.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Multiple parameters separated by comma.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parameters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777775" y="1486800"/>
            <a:ext cx="4946400" cy="19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5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function named welcome() and alert the user.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‘Welcome to our website’.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the button is clicked.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97400" y="495250"/>
            <a:ext cx="5735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